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Lora" pitchFamily="2" charset="0"/>
      <p:regular r:id="rId11"/>
    </p:embeddedFont>
    <p:embeddedFont>
      <p:font typeface="Source Sans Pro" panose="020B0503030403020204" pitchFamily="34" charset="0"/>
      <p:regular r:id="rId12"/>
      <p:bold r:id="rId13"/>
    </p:embeddedFont>
    <p:embeddedFont>
      <p:font typeface="Source Sans Pro Bold" panose="020B0703030403020204" pitchFamily="34" charset="0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7" d="100"/>
          <a:sy n="67" d="100"/>
        </p:scale>
        <p:origin x="10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201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4374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Revolutionizing Local Transportation: Ride-Hailing Platform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1476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Bringing local cabs into the digital era. By: Keawin Koesnel &amp; Team.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484852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C3838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5492472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40287" y="5466993"/>
            <a:ext cx="2462093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6E5EF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Keawin Koesnel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32861"/>
            <a:ext cx="59616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Current Challenge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3323034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Digital Divide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3760589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 local cab drivers aren't digitally connected.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1658" y="326505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908" y="3323034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69493" y="32650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Limited Access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69493" y="376058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Customers struggle to access safe, reliable transport.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837724" y="54181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74" y="5476161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15559" y="541817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Welfare Overlooked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15559" y="591371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Driver welfare and safety often overlooked.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921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Vision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Empower Drivers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Equip local cab companies with digital tools.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8" name="Text 5"/>
          <p:cNvSpPr/>
          <p:nvPr/>
        </p:nvSpPr>
        <p:spPr>
          <a:xfrm>
            <a:off x="5475089" y="5511522"/>
            <a:ext cx="32099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Provide Affordable Rides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Offer secure, accessible rides to users.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1" name="Text 8"/>
          <p:cNvSpPr/>
          <p:nvPr/>
        </p:nvSpPr>
        <p:spPr>
          <a:xfrm>
            <a:off x="98731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Foster Growth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Keep revenue local, boosting community economies.</a:t>
            </a:r>
            <a:endParaRPr lang="en-US" sz="1850" dirty="0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B420B78B-915D-6C20-C0E8-A4F7BB3BF112}"/>
              </a:ext>
            </a:extLst>
          </p:cNvPr>
          <p:cNvSpPr/>
          <p:nvPr/>
        </p:nvSpPr>
        <p:spPr>
          <a:xfrm>
            <a:off x="12844463" y="7758113"/>
            <a:ext cx="1785937" cy="471487"/>
          </a:xfrm>
          <a:prstGeom prst="flowChart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9331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Features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856303"/>
            <a:ext cx="562451" cy="562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658070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Hazard Pay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315360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Rewards drivers in high-risk areas.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1856303"/>
            <a:ext cx="562451" cy="5624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33259" y="2658070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Security Suite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33259" y="3153608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Emergency alerts and location tracking.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1856303"/>
            <a:ext cx="562570" cy="562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2395" y="2658189"/>
            <a:ext cx="22502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Telephonic Booking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2395" y="3505676"/>
            <a:ext cx="22502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users without smartphones.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124" y="4989790"/>
            <a:ext cx="562451" cy="5624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324124" y="5791557"/>
            <a:ext cx="2250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Discount Models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6324124" y="6287095"/>
            <a:ext cx="22501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students, pensioners, and workers.</a:t>
            </a:r>
            <a:endParaRPr lang="en-US" sz="1850" dirty="0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5B91A9C7-CC69-1A15-B54B-39356854101C}"/>
              </a:ext>
            </a:extLst>
          </p:cNvPr>
          <p:cNvSpPr/>
          <p:nvPr/>
        </p:nvSpPr>
        <p:spPr>
          <a:xfrm>
            <a:off x="12558713" y="7758113"/>
            <a:ext cx="2071687" cy="471487"/>
          </a:xfrm>
          <a:prstGeom prst="flowChart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1080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It Works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1773793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393513" y="20131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Book Ride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393513" y="2508647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Riders book via app or phone.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724" y="3210044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393513" y="344936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Accept Request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393513" y="394489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Local cabs receive and accept trips.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646295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393513" y="48856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Dynamic Pricing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393513" y="538114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Transparent, dynamic pricing system.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724" y="6082546"/>
            <a:ext cx="1196816" cy="143625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393513" y="632186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Ratings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393513" y="681740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 quality and accountability.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Target Market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Local Commuters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underserved regions of South Africa.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4230053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Small Cab Businesses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30053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Seeking digital transformation.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22381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Vulnerable Groups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22381" y="4570809"/>
            <a:ext cx="28008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Needing safe, affordable transport.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11014710" y="3979545"/>
            <a:ext cx="28008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Tourists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4710" y="4570809"/>
            <a:ext cx="28008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Occasional riders.</a:t>
            </a:r>
            <a:endParaRPr lang="en-US" sz="1850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C31E7638-CD07-A96B-26E9-9242B2ADF608}"/>
              </a:ext>
            </a:extLst>
          </p:cNvPr>
          <p:cNvSpPr/>
          <p:nvPr/>
        </p:nvSpPr>
        <p:spPr>
          <a:xfrm>
            <a:off x="12658725" y="7772400"/>
            <a:ext cx="1971675" cy="457200"/>
          </a:xfrm>
          <a:prstGeom prst="flowChart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Business Model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319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Commission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373165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Low rate per ride.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979200" y="449580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582269" y="304359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Subscription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582269" y="3539133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Monthly for premium cabs.</a:t>
            </a:r>
            <a:endParaRPr lang="en-US" sz="1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730609" y="3484602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582269" y="549009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Ads &amp; Promos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582269" y="5985629"/>
            <a:ext cx="42104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Diversify revenue streams.</a:t>
            </a:r>
            <a:endParaRPr lang="en-US" sz="1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730609" y="5506879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904B72A7-63B2-06CC-2F83-1B92774536E3}"/>
              </a:ext>
            </a:extLst>
          </p:cNvPr>
          <p:cNvSpPr/>
          <p:nvPr/>
        </p:nvSpPr>
        <p:spPr>
          <a:xfrm>
            <a:off x="12773025" y="7743825"/>
            <a:ext cx="1857375" cy="485775"/>
          </a:xfrm>
          <a:prstGeom prst="flowChart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8553" y="635675"/>
            <a:ext cx="5436156" cy="679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Progress &amp; Roadmap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68467" y="1661636"/>
            <a:ext cx="30480" cy="593217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5" name="Shape 2"/>
          <p:cNvSpPr/>
          <p:nvPr/>
        </p:nvSpPr>
        <p:spPr>
          <a:xfrm>
            <a:off x="1297900" y="2166223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Shape 3"/>
          <p:cNvSpPr/>
          <p:nvPr/>
        </p:nvSpPr>
        <p:spPr>
          <a:xfrm>
            <a:off x="808553" y="1921550"/>
            <a:ext cx="519827" cy="5198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7" name="Text 4"/>
          <p:cNvSpPr/>
          <p:nvPr/>
        </p:nvSpPr>
        <p:spPr>
          <a:xfrm>
            <a:off x="905411" y="1977628"/>
            <a:ext cx="32611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23611" y="1892618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Planning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23611" y="2370892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Project planning complete.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297900" y="3707011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1" name="Shape 8"/>
          <p:cNvSpPr/>
          <p:nvPr/>
        </p:nvSpPr>
        <p:spPr>
          <a:xfrm>
            <a:off x="808553" y="3462338"/>
            <a:ext cx="519827" cy="5198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2" name="Text 9"/>
          <p:cNvSpPr/>
          <p:nvPr/>
        </p:nvSpPr>
        <p:spPr>
          <a:xfrm>
            <a:off x="905411" y="3518416"/>
            <a:ext cx="32611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23611" y="3433405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Mockups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23611" y="3911679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Initial mockups built.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297900" y="5247799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6" name="Shape 13"/>
          <p:cNvSpPr/>
          <p:nvPr/>
        </p:nvSpPr>
        <p:spPr>
          <a:xfrm>
            <a:off x="808553" y="5003125"/>
            <a:ext cx="519827" cy="5198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17" name="Text 14"/>
          <p:cNvSpPr/>
          <p:nvPr/>
        </p:nvSpPr>
        <p:spPr>
          <a:xfrm>
            <a:off x="905411" y="5059204"/>
            <a:ext cx="32611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23611" y="4974193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MVP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23611" y="5452467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Minimum Viable Product in development.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1297900" y="6788587"/>
            <a:ext cx="693063" cy="30480"/>
          </a:xfrm>
          <a:prstGeom prst="roundRect">
            <a:avLst>
              <a:gd name="adj" fmla="val 113700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21" name="Shape 18"/>
          <p:cNvSpPr/>
          <p:nvPr/>
        </p:nvSpPr>
        <p:spPr>
          <a:xfrm>
            <a:off x="808553" y="6543913"/>
            <a:ext cx="519827" cy="5198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22" name="Text 19"/>
          <p:cNvSpPr/>
          <p:nvPr/>
        </p:nvSpPr>
        <p:spPr>
          <a:xfrm>
            <a:off x="905411" y="6599992"/>
            <a:ext cx="326112" cy="407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223611" y="6514981"/>
            <a:ext cx="2718078" cy="3396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Pilot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223611" y="6993255"/>
            <a:ext cx="6111835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Reaching out to local cab partners.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254</Words>
  <Application>Microsoft Office PowerPoint</Application>
  <PresentationFormat>Custom</PresentationFormat>
  <Paragraphs>75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Source Sans Pro</vt:lpstr>
      <vt:lpstr>Arial</vt:lpstr>
      <vt:lpstr>Lora</vt:lpstr>
      <vt:lpstr>Source Sans Pro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Keawin Koesnel</cp:lastModifiedBy>
  <cp:revision>2</cp:revision>
  <dcterms:created xsi:type="dcterms:W3CDTF">2025-04-04T03:00:55Z</dcterms:created>
  <dcterms:modified xsi:type="dcterms:W3CDTF">2025-04-17T08:06:21Z</dcterms:modified>
</cp:coreProperties>
</file>